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7D1-20D6-4836-8AFF-4DA4113C32DB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5FD1-7C29-4255-8BC1-DB95918EF6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7D1-20D6-4836-8AFF-4DA4113C32DB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5FD1-7C29-4255-8BC1-DB95918EF6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7D1-20D6-4836-8AFF-4DA4113C32DB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5FD1-7C29-4255-8BC1-DB95918EF6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7D1-20D6-4836-8AFF-4DA4113C32DB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5FD1-7C29-4255-8BC1-DB95918EF6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7D1-20D6-4836-8AFF-4DA4113C32DB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5FD1-7C29-4255-8BC1-DB95918EF6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7D1-20D6-4836-8AFF-4DA4113C32DB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5FD1-7C29-4255-8BC1-DB95918EF6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7D1-20D6-4836-8AFF-4DA4113C32DB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5FD1-7C29-4255-8BC1-DB95918EF6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7D1-20D6-4836-8AFF-4DA4113C32DB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5FD1-7C29-4255-8BC1-DB95918EF6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7D1-20D6-4836-8AFF-4DA4113C32DB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5FD1-7C29-4255-8BC1-DB95918EF6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7D1-20D6-4836-8AFF-4DA4113C32DB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5FD1-7C29-4255-8BC1-DB95918EF6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7D1-20D6-4836-8AFF-4DA4113C32DB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5FD1-7C29-4255-8BC1-DB95918EF6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AE7D1-20D6-4836-8AFF-4DA4113C32DB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A5FD1-7C29-4255-8BC1-DB95918EF66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3.jpe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gif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4.jpeg"/><Relationship Id="rId5" Type="http://schemas.openxmlformats.org/officeDocument/2006/relationships/image" Target="../media/image50.png"/><Relationship Id="rId10" Type="http://schemas.openxmlformats.org/officeDocument/2006/relationships/image" Target="../media/image58.png"/><Relationship Id="rId4" Type="http://schemas.openxmlformats.org/officeDocument/2006/relationships/image" Target="../media/image26.jpe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media2.WAV"/><Relationship Id="rId7" Type="http://schemas.openxmlformats.org/officeDocument/2006/relationships/image" Target="../media/image5.gif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3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1.jpeg"/><Relationship Id="rId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image" Target="../media/image3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26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книги\c2888c93cfed копия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36000" y="0"/>
            <a:ext cx="9180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7224" y="1714488"/>
            <a:ext cx="324069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Весёлая</a:t>
            </a:r>
            <a:endParaRPr lang="ru-RU" sz="66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3214686"/>
            <a:ext cx="4420923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геометрия</a:t>
            </a:r>
            <a:endParaRPr lang="ru-RU" sz="66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071934" y="85723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1571604" y="785794"/>
            <a:ext cx="1060704" cy="914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уб 8"/>
          <p:cNvSpPr>
            <a:spLocks noChangeAspect="1"/>
          </p:cNvSpPr>
          <p:nvPr/>
        </p:nvSpPr>
        <p:spPr>
          <a:xfrm>
            <a:off x="3500430" y="4643446"/>
            <a:ext cx="936000" cy="9360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Цилиндр 9"/>
          <p:cNvSpPr>
            <a:spLocks noChangeAspect="1"/>
          </p:cNvSpPr>
          <p:nvPr/>
        </p:nvSpPr>
        <p:spPr>
          <a:xfrm>
            <a:off x="1714480" y="4572008"/>
            <a:ext cx="784961" cy="1044000"/>
          </a:xfrm>
          <a:prstGeom prst="ca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~PP10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детские презентации\Почемучка\orapolos01_102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</p:spPr>
      </p:pic>
      <p:pic>
        <p:nvPicPr>
          <p:cNvPr id="3" name="Picture 9" descr="C:\Documents and Settings\Кирилл\Рабочий стол\МАМА\анимация\vse_takoe_krugloe1 копия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3000372"/>
            <a:ext cx="1952260" cy="3492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dkolj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6000760" y="1714488"/>
            <a:ext cx="2949770" cy="496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2844" y="0"/>
            <a:ext cx="45379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Цилиндр,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что такое?-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Спросил я у папы.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Отец рассмеялся: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Цилиндр, это шляпа.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Чтобы иметь представление верное,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Цилиндр, скажем так,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 банка консервная.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9190" y="285728"/>
            <a:ext cx="37712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Труба парохода – цилиндр,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Труба на нашей крыше – тоже,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 трубы на цилиндр похожи.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Documents and Settings\Кирилл\Рабочий стол\МАМА\детские презентации\Почемучка\4268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428860" y="2214554"/>
            <a:ext cx="3324326" cy="44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Кирилл\Рабочий стол\МАМА\детские презентации\Почемучка\banka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28860" y="2214554"/>
            <a:ext cx="3608323" cy="44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Documents and Settings\Кирилл\Рабочий стол\МАМА\детские презентации\Почемучка\6077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5984" y="2786058"/>
            <a:ext cx="3672000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Кирилл\Рабочий стол\МАМА\детские презентации\Почемучка\i-9535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143108" y="2786058"/>
            <a:ext cx="4000572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Цилиндр 10"/>
          <p:cNvSpPr>
            <a:spLocks noChangeAspect="1"/>
          </p:cNvSpPr>
          <p:nvPr/>
        </p:nvSpPr>
        <p:spPr>
          <a:xfrm>
            <a:off x="2571736" y="2143116"/>
            <a:ext cx="3112809" cy="4140000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~PP38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0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9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4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0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Кирилл\Рабочий стол\МАМА\детские презентации\Почемучка\orapolos01_102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18000"/>
            <a:ext cx="9168000" cy="6876000"/>
          </a:xfrm>
          <a:prstGeom prst="rect">
            <a:avLst/>
          </a:prstGeom>
          <a:noFill/>
        </p:spPr>
      </p:pic>
      <p:pic>
        <p:nvPicPr>
          <p:cNvPr id="3" name="Picture 9" descr="C:\Documents and Settings\Кирилл\Рабочий стол\МАМА\анимация\vse_takoe_krugloe1 копия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282" y="2143116"/>
            <a:ext cx="2455410" cy="439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1235904001_piramid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2428868"/>
            <a:ext cx="5676526" cy="42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214290"/>
            <a:ext cx="4750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видел картину. На этой картине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Стоит пирамида в песчаной пустыне.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Всё в пирамиде необычайно,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Какая-то есть в ней загадка и тайна.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76" y="0"/>
            <a:ext cx="44291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Спасская башня на площади                                     Красной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взрослым, и детям знакома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прекрасно.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Посмотришь на башню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обычная с виду,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что на вершине у ней?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Пирамида!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Documents and Settings\Кирилл\Рабочий стол\МАМА\детские презентации\Почемучка\115613807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643174" y="2285992"/>
            <a:ext cx="3348000" cy="44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Равнобедренный треугольник 12"/>
          <p:cNvSpPr>
            <a:spLocks noChangeAspect="1"/>
          </p:cNvSpPr>
          <p:nvPr/>
        </p:nvSpPr>
        <p:spPr>
          <a:xfrm rot="-1320000">
            <a:off x="6937830" y="3041882"/>
            <a:ext cx="1827680" cy="2376000"/>
          </a:xfrm>
          <a:prstGeom prst="triangl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>
            <a:spLocks noChangeAspect="1"/>
          </p:cNvSpPr>
          <p:nvPr/>
        </p:nvSpPr>
        <p:spPr>
          <a:xfrm rot="960000">
            <a:off x="6304428" y="3086782"/>
            <a:ext cx="1484314" cy="2412000"/>
          </a:xfrm>
          <a:prstGeom prst="triangl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~PP22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детские презентации\Почемучка\orapolos01_102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68000" cy="6858000"/>
          </a:xfrm>
          <a:prstGeom prst="rect">
            <a:avLst/>
          </a:prstGeom>
          <a:noFill/>
        </p:spPr>
      </p:pic>
      <p:pic>
        <p:nvPicPr>
          <p:cNvPr id="3" name="Picture 9" descr="C:\Documents and Settings\Кирилл\Рабочий стол\МАМА\анимация\vse_takoe_krugloe1 копия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28596" y="2466000"/>
            <a:ext cx="2455410" cy="4392000"/>
          </a:xfrm>
          <a:prstGeom prst="rect">
            <a:avLst/>
          </a:prstGeom>
          <a:noFill/>
        </p:spPr>
      </p:pic>
      <p:pic>
        <p:nvPicPr>
          <p:cNvPr id="1030" name="Picture 6" descr="C:\Documents and Settings\Кирилл\Рабочий стол\МАМА\детские презентации\Почемучка\television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14810" y="357166"/>
            <a:ext cx="4667250" cy="3609975"/>
          </a:xfrm>
          <a:prstGeom prst="rect">
            <a:avLst/>
          </a:prstGeom>
          <a:noFill/>
        </p:spPr>
      </p:pic>
      <p:pic>
        <p:nvPicPr>
          <p:cNvPr id="1032" name="Picture 8" descr="C:\Documents and Settings\Кирилл\Рабочий стол\МАМА\детские презентации\Почемучка\15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6" y="1000108"/>
            <a:ext cx="2421486" cy="1980000"/>
          </a:xfrm>
          <a:prstGeom prst="rect">
            <a:avLst/>
          </a:prstGeom>
          <a:noFill/>
        </p:spPr>
      </p:pic>
      <p:pic>
        <p:nvPicPr>
          <p:cNvPr id="1033" name="Picture 9" descr="C:\Documents and Settings\Кирилл\Рабочий стол\МАМА\детские презентации\Почемучка\111big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0364" y="4071942"/>
            <a:ext cx="3019680" cy="259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C:\Documents and Settings\Кирилл\Рабочий стол\МАМА\детские презентации\Почемучка\1afeabd9c36a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357950" y="4071942"/>
            <a:ext cx="2565465" cy="2520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85720" y="642918"/>
            <a:ext cx="3643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Удар! Удар! Ещё удар!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Летит в ворота мячик –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шар!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это – шар арбузный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Зелёный, круглый, вкусный.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~PP31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Кирилл\Рабочий стол\МАМА\детские презентации\Почемучка\orapolos01_102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2871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2844" y="500042"/>
            <a:ext cx="3932237" cy="590708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00562" y="214290"/>
            <a:ext cx="4500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 эту книжку прочитал,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Узнал про круг и про овал,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Квадрат и треугольник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стал совсем, как школьник!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4857752" y="1928802"/>
            <a:ext cx="1080000" cy="10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7000892" y="1928802"/>
            <a:ext cx="1722942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643570" y="3429000"/>
            <a:ext cx="914400" cy="9144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7715272" y="3429000"/>
            <a:ext cx="1060704" cy="914400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C:\Documents and Settings\Кирилл\Рабочий стол\МАМА\анимация\19_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572000" y="4572008"/>
            <a:ext cx="4120613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~PP257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детские презентации\Почемучка\orapolos01_102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24000" y="0"/>
            <a:ext cx="9168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43240" y="0"/>
            <a:ext cx="5000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Конец</a:t>
            </a:r>
            <a:endParaRPr lang="ru-RU" sz="6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48" y="1428736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Кирилл\Рабочий стол\МАМА\детские презентации\Почемучка\school096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4429132"/>
            <a:ext cx="2857500" cy="16097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28662" y="2571744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По книге Л.Тимофеевского «Весёлая геометрия»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3571876"/>
            <a:ext cx="4931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Картинки –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www.images.yandex.ru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5715016"/>
            <a:ext cx="5000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7030A0"/>
                </a:solidFill>
              </a:rPr>
              <a:t>Для сайта – </a:t>
            </a:r>
            <a:r>
              <a:rPr lang="en-US" sz="3600" b="1" u="sng" dirty="0" smtClean="0">
                <a:solidFill>
                  <a:srgbClr val="7030A0"/>
                </a:solidFill>
              </a:rPr>
              <a:t>viki.rdf.ru</a:t>
            </a:r>
            <a:endParaRPr lang="ru-RU" sz="3600" b="1" u="sng" dirty="0">
              <a:solidFill>
                <a:srgbClr val="7030A0"/>
              </a:solidFill>
            </a:endParaRPr>
          </a:p>
        </p:txBody>
      </p:sp>
      <p:pic>
        <p:nvPicPr>
          <p:cNvPr id="9" name="~PP15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Кирилл\Рабочий стол\МАМА\детские презентации\Почемучка\orapolos01_1024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24000" y="-18000"/>
            <a:ext cx="9168000" cy="6876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анимация\164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72264" y="1714488"/>
            <a:ext cx="1095375" cy="1228725"/>
          </a:xfrm>
          <a:prstGeom prst="rect">
            <a:avLst/>
          </a:prstGeom>
          <a:noFill/>
        </p:spPr>
      </p:pic>
      <p:pic>
        <p:nvPicPr>
          <p:cNvPr id="2055" name="Picture 7" descr="C:\Documents and Settings\Кирилл\Рабочий стол\МАМА\анимация\199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04" y="1214422"/>
            <a:ext cx="747695" cy="1620000"/>
          </a:xfrm>
          <a:prstGeom prst="rect">
            <a:avLst/>
          </a:prstGeom>
          <a:noFill/>
        </p:spPr>
      </p:pic>
      <p:pic>
        <p:nvPicPr>
          <p:cNvPr id="2056" name="Picture 8" descr="C:\Documents and Settings\Кирилл\Рабочий стол\МАМА\анимация\окно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8992" y="785794"/>
            <a:ext cx="2376000" cy="2376000"/>
          </a:xfrm>
          <a:prstGeom prst="rect">
            <a:avLst/>
          </a:prstGeom>
          <a:noFill/>
        </p:spPr>
      </p:pic>
      <p:pic>
        <p:nvPicPr>
          <p:cNvPr id="2057" name="Picture 9" descr="C:\Documents and Settings\Кирилл\Рабочий стол\МАМА\анимация\vse_takoe_krugloe1 копия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48" y="3071810"/>
            <a:ext cx="2110831" cy="3636000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6429388" y="2857496"/>
            <a:ext cx="1428760" cy="27145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14414" y="2786058"/>
            <a:ext cx="1428760" cy="28575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286380" y="4214818"/>
            <a:ext cx="3857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Пуст сегодня дворик наш,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окошком хмуро.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взял фломастер,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карандаш,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Решил чертить фигуры. 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Picture 10" descr="C:\Documents and Settings\Кирилл\Рабочий стол\МАМА\детские презентации\Почемучка\be870ca692bf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rot="2460000">
            <a:off x="2829430" y="4024213"/>
            <a:ext cx="1057265" cy="2052000"/>
          </a:xfrm>
          <a:prstGeom prst="rect">
            <a:avLst/>
          </a:prstGeom>
          <a:noFill/>
        </p:spPr>
      </p:pic>
      <p:sp>
        <p:nvSpPr>
          <p:cNvPr id="38" name="Пятиугольник 37"/>
          <p:cNvSpPr/>
          <p:nvPr/>
        </p:nvSpPr>
        <p:spPr>
          <a:xfrm rot="-5940000">
            <a:off x="3571869" y="4899924"/>
            <a:ext cx="2243190" cy="324642"/>
          </a:xfrm>
          <a:prstGeom prst="homePlat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~PP241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Кирилл\Рабочий стол\МАМА\детские презентации\Почемучка\orapolos01_102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18000"/>
            <a:ext cx="9168000" cy="6876000"/>
          </a:xfrm>
          <a:prstGeom prst="rect">
            <a:avLst/>
          </a:prstGeom>
          <a:noFill/>
        </p:spPr>
      </p:pic>
      <p:pic>
        <p:nvPicPr>
          <p:cNvPr id="3" name="Picture 9" descr="C:\Documents and Settings\Кирилл\Рабочий стол\МАМА\анимация\vse_takoe_krugloe1 копия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1714488"/>
            <a:ext cx="2821397" cy="4860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>
            <a:spLocks noChangeAspect="1"/>
          </p:cNvSpPr>
          <p:nvPr/>
        </p:nvSpPr>
        <p:spPr>
          <a:xfrm>
            <a:off x="3571868" y="3286124"/>
            <a:ext cx="4913440" cy="3276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5786446" y="4572008"/>
            <a:ext cx="512064" cy="504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ятиугольник 5"/>
          <p:cNvSpPr/>
          <p:nvPr/>
        </p:nvSpPr>
        <p:spPr>
          <a:xfrm rot="5280000">
            <a:off x="4826788" y="3365560"/>
            <a:ext cx="2342530" cy="484632"/>
          </a:xfrm>
          <a:prstGeom prst="homePlat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29124" y="214290"/>
            <a:ext cx="4357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Передо мной бумаги лист,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 чего ж он бел и чист.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Фломастером ткнёшь 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Посредине листочка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на листе получается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точка.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~PP11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5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детские презентации\Почемучка\orapolos01_102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24000" y="0"/>
            <a:ext cx="9168000" cy="6858000"/>
          </a:xfrm>
          <a:prstGeom prst="rect">
            <a:avLst/>
          </a:prstGeom>
          <a:noFill/>
        </p:spPr>
      </p:pic>
      <p:pic>
        <p:nvPicPr>
          <p:cNvPr id="3" name="Picture 9" descr="C:\Documents and Settings\Кирилл\Рабочий стол\МАМА\анимация\vse_takoe_krugloe1 копия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1714488"/>
            <a:ext cx="2821397" cy="4860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>
            <a:spLocks noChangeAspect="1"/>
          </p:cNvSpPr>
          <p:nvPr/>
        </p:nvSpPr>
        <p:spPr>
          <a:xfrm>
            <a:off x="3643306" y="3143248"/>
            <a:ext cx="5214974" cy="350046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4500562" y="4000504"/>
            <a:ext cx="288000" cy="28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4000496" y="5929330"/>
            <a:ext cx="288000" cy="28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6072198" y="5214950"/>
            <a:ext cx="288000" cy="28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7072330" y="3786190"/>
            <a:ext cx="288000" cy="28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>
            <a:spLocks noChangeAspect="1"/>
          </p:cNvSpPr>
          <p:nvPr/>
        </p:nvSpPr>
        <p:spPr>
          <a:xfrm>
            <a:off x="7858148" y="5786454"/>
            <a:ext cx="288000" cy="28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ятиугольник 11"/>
          <p:cNvSpPr/>
          <p:nvPr/>
        </p:nvSpPr>
        <p:spPr>
          <a:xfrm rot="4680000">
            <a:off x="2142577" y="3803221"/>
            <a:ext cx="2764358" cy="484632"/>
          </a:xfrm>
          <a:prstGeom prst="homePlat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5400000" flipH="1" flipV="1">
            <a:off x="3428992" y="4857760"/>
            <a:ext cx="1928826" cy="50006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ятиугольник 15"/>
          <p:cNvSpPr/>
          <p:nvPr/>
        </p:nvSpPr>
        <p:spPr>
          <a:xfrm rot="4680000">
            <a:off x="2999833" y="2660213"/>
            <a:ext cx="2764358" cy="484632"/>
          </a:xfrm>
          <a:prstGeom prst="homePlat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4643438" y="4143380"/>
            <a:ext cx="1571636" cy="121444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ятиугольник 21"/>
          <p:cNvSpPr/>
          <p:nvPr/>
        </p:nvSpPr>
        <p:spPr>
          <a:xfrm rot="6000000">
            <a:off x="5097228" y="3732686"/>
            <a:ext cx="2764358" cy="484632"/>
          </a:xfrm>
          <a:prstGeom prst="homePlat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>
            <a:stCxn id="22" idx="3"/>
          </p:cNvCxnSpPr>
          <p:nvPr/>
        </p:nvCxnSpPr>
        <p:spPr>
          <a:xfrm rot="5400000" flipH="1" flipV="1">
            <a:off x="5988021" y="4109000"/>
            <a:ext cx="1478555" cy="97581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ятиугольник 25"/>
          <p:cNvSpPr/>
          <p:nvPr/>
        </p:nvSpPr>
        <p:spPr>
          <a:xfrm rot="6600000">
            <a:off x="6319148" y="2425245"/>
            <a:ext cx="2764358" cy="484632"/>
          </a:xfrm>
          <a:prstGeom prst="homePlat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rot="16200000" flipH="1">
            <a:off x="6643702" y="4572008"/>
            <a:ext cx="1928826" cy="78581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429124" y="0"/>
            <a:ext cx="4500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Пусть точек будет очень много,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через них веду дорогу.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Соединяя точку с точкой,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начертил дорожку – строчку.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Дорожка, изгибаясь, вьётся,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Дорожка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линией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зовётся.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~PP38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00"/>
                            </p:stCondLst>
                            <p:childTnLst>
                              <p:par>
                                <p:cTn id="8" presetID="10" presetClass="entr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375 0.14121 L 0.09375 -0.16666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154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0.17326 0.15764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79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5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0"/>
                            </p:stCondLst>
                            <p:childTnLst>
                              <p:par>
                                <p:cTn id="3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0.11441 -0.2055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0" y="-103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000"/>
                            </p:stCondLst>
                            <p:childTnLst>
                              <p:par>
                                <p:cTn id="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500"/>
                            </p:stCondLst>
                            <p:childTnLst>
                              <p:par>
                                <p:cTn id="5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08663 0.29399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0" y="147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6" grpId="0" animBg="1"/>
      <p:bldP spid="16" grpId="1" animBg="1"/>
      <p:bldP spid="16" grpId="2" animBg="1"/>
      <p:bldP spid="22" grpId="0" animBg="1"/>
      <p:bldP spid="22" grpId="1" animBg="1"/>
      <p:bldP spid="22" grpId="2" animBg="1"/>
      <p:bldP spid="26" grpId="0" animBg="1"/>
      <p:bldP spid="26" grpId="1" animBg="1"/>
      <p:bldP spid="2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детские презентации\Почемучка\orapolos01_102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</p:spPr>
      </p:pic>
      <p:pic>
        <p:nvPicPr>
          <p:cNvPr id="3" name="Picture 9" descr="C:\Documents and Settings\Кирилл\Рабочий стол\МАМА\анимация\vse_takoe_krugloe1 копия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3786190"/>
            <a:ext cx="1651053" cy="2844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tehno0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214546" y="4143380"/>
            <a:ext cx="2420587" cy="2268000"/>
          </a:xfrm>
          <a:prstGeom prst="rect">
            <a:avLst/>
          </a:prstGeom>
          <a:noFill/>
        </p:spPr>
      </p:pic>
      <p:sp>
        <p:nvSpPr>
          <p:cNvPr id="5" name="Равнобедренный треугольник 4"/>
          <p:cNvSpPr>
            <a:spLocks noChangeAspect="1"/>
          </p:cNvSpPr>
          <p:nvPr/>
        </p:nvSpPr>
        <p:spPr>
          <a:xfrm>
            <a:off x="4572000" y="2571744"/>
            <a:ext cx="2171520" cy="1872000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Documents and Settings\Кирилл\Рабочий стол\МАМА\детские презентации\Почемучка\4925bde27763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214942" y="285728"/>
            <a:ext cx="3194549" cy="1908000"/>
          </a:xfrm>
          <a:prstGeom prst="rect">
            <a:avLst/>
          </a:prstGeom>
          <a:noFill/>
        </p:spPr>
      </p:pic>
      <p:pic>
        <p:nvPicPr>
          <p:cNvPr id="1029" name="Picture 5" descr="C:\Documents and Settings\Кирилл\Рабочий стол\МАМА\детские презентации\Почемучка\75b4eecffafd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15008" y="4143380"/>
            <a:ext cx="3238455" cy="2376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4282" y="0"/>
            <a:ext cx="57018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Самолёт летит по небу,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Треугольное крыло,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моём велосипеде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Треугольное седло.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Есть такой предмет, угольник,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всё это –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треугольник.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Тут мама три спички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стол положила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мне треугольник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 спичек сложила.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Documents and Settings\Кирилл\Рабочий стол\МАМА\детские презентации\Почемучка\mama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1802" y="2142000"/>
            <a:ext cx="2428892" cy="47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Минус 10"/>
          <p:cNvSpPr/>
          <p:nvPr/>
        </p:nvSpPr>
        <p:spPr>
          <a:xfrm rot="3600000">
            <a:off x="5914501" y="2225385"/>
            <a:ext cx="3357586" cy="914400"/>
          </a:xfrm>
          <a:prstGeom prst="mathMinus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инус 11"/>
          <p:cNvSpPr/>
          <p:nvPr/>
        </p:nvSpPr>
        <p:spPr>
          <a:xfrm rot="-3840000">
            <a:off x="4517486" y="1266265"/>
            <a:ext cx="3357586" cy="864000"/>
          </a:xfrm>
          <a:prstGeom prst="mathMinus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Минус 12"/>
          <p:cNvSpPr/>
          <p:nvPr/>
        </p:nvSpPr>
        <p:spPr>
          <a:xfrm>
            <a:off x="5786414" y="4214818"/>
            <a:ext cx="3357586" cy="914400"/>
          </a:xfrm>
          <a:prstGeom prst="mathMinus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~PP21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0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10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0"/>
                            </p:stCondLst>
                            <p:childTnLst>
                              <p:par>
                                <p:cTn id="62" presetID="0" presetClass="path" presetSubtype="0" accel="50000" de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 " pathEditMode="relative" ptsTypes="AA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1500"/>
                            </p:stCondLst>
                            <p:childTnLst>
                              <p:par>
                                <p:cTn id="65" presetID="0" presetClass="path" presetSubtype="0" accel="50000" decel="50000" fill="hold" grpId="2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5156 0.11574 C -0.0026 0.17222 0.04671 0.22916 0.0665 0.2523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68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94444E-6 -3.7037E-6 C 0.01979 0.04954 0.03993 0.09931 0.04757 0.1192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0" y="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Кирилл\Рабочий стол\МАМА\детские презентации\Почемучка\orapolos01_102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24000" y="0"/>
            <a:ext cx="9168000" cy="6876000"/>
          </a:xfrm>
          <a:prstGeom prst="rect">
            <a:avLst/>
          </a:prstGeom>
          <a:noFill/>
        </p:spPr>
      </p:pic>
      <p:pic>
        <p:nvPicPr>
          <p:cNvPr id="3" name="Picture 9" descr="C:\Documents and Settings\Кирилл\Рабочий стол\МАМА\анимация\vse_takoe_krugloe1 копия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3000372"/>
            <a:ext cx="1985437" cy="3420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item_3706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00892" y="1857364"/>
            <a:ext cx="1724025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Минус 4"/>
          <p:cNvSpPr/>
          <p:nvPr/>
        </p:nvSpPr>
        <p:spPr>
          <a:xfrm>
            <a:off x="2571736" y="2357430"/>
            <a:ext cx="4214842" cy="914400"/>
          </a:xfrm>
          <a:prstGeom prst="mathMinus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Минус 5"/>
          <p:cNvSpPr/>
          <p:nvPr/>
        </p:nvSpPr>
        <p:spPr>
          <a:xfrm>
            <a:off x="2786050" y="5429264"/>
            <a:ext cx="4212000" cy="914400"/>
          </a:xfrm>
          <a:prstGeom prst="mathMinus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Минус 6"/>
          <p:cNvSpPr/>
          <p:nvPr/>
        </p:nvSpPr>
        <p:spPr>
          <a:xfrm rot="5400000">
            <a:off x="4209084" y="3791916"/>
            <a:ext cx="4212000" cy="914400"/>
          </a:xfrm>
          <a:prstGeom prst="mathMinus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Минус 7"/>
          <p:cNvSpPr/>
          <p:nvPr/>
        </p:nvSpPr>
        <p:spPr>
          <a:xfrm rot="-5400000">
            <a:off x="1137250" y="4006230"/>
            <a:ext cx="4212000" cy="914400"/>
          </a:xfrm>
          <a:prstGeom prst="mathMinus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55721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Пришёл из школы старший брат,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 спичек выложил квадрат.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Дала мне мама шоколад,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дольку отломил –квадрат.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стол – квадрат, и стул – квадрат.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на стене плакат – квадрат.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Квадрат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четыре стороны,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 стороны его равны.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86380" y="1714488"/>
            <a:ext cx="914400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215074" y="1714488"/>
            <a:ext cx="914400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286380" y="2643182"/>
            <a:ext cx="914400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215074" y="2643182"/>
            <a:ext cx="914400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286380" y="3571876"/>
            <a:ext cx="914400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215074" y="3571876"/>
            <a:ext cx="914400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4500570"/>
            <a:ext cx="914400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215074" y="4500570"/>
            <a:ext cx="914400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C:\Documents and Settings\Кирилл\Рабочий стол\МАМА\детские презентации\Почемучка\SMG 244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68" y="2071678"/>
            <a:ext cx="5063836" cy="42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Documents and Settings\Кирилл\Рабочий стол\МАМА\детские презентации\Почемучка\25edcfa48f78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000496" y="714356"/>
            <a:ext cx="4382220" cy="5940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детские презентации\Почемучка\e4f94418ddfd.jpg"/>
          <p:cNvPicPr preferRelativeResize="0"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86182" y="1928802"/>
            <a:ext cx="4829230" cy="446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Прямоугольник 23"/>
          <p:cNvSpPr>
            <a:spLocks noChangeAspect="1"/>
          </p:cNvSpPr>
          <p:nvPr/>
        </p:nvSpPr>
        <p:spPr>
          <a:xfrm>
            <a:off x="3643306" y="1928802"/>
            <a:ext cx="4500000" cy="450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2643174" y="61436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3428992" y="92867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лево 26"/>
          <p:cNvSpPr/>
          <p:nvPr/>
        </p:nvSpPr>
        <p:spPr>
          <a:xfrm>
            <a:off x="8165592" y="171448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7929586" y="542926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~PP365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000"/>
                            </p:stCondLst>
                            <p:childTnLst>
                              <p:par>
                                <p:cTn id="60" presetID="35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10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25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3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500"/>
                            </p:stCondLst>
                            <p:childTnLst>
                              <p:par>
                                <p:cTn id="8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5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8500"/>
                            </p:stCondLst>
                            <p:childTnLst>
                              <p:par>
                                <p:cTn id="9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95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0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4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6000"/>
                            </p:stCondLst>
                            <p:childTnLst>
                              <p:par>
                                <p:cTn id="113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4.72222E-6 -0.65162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7000"/>
                            </p:stCondLst>
                            <p:childTnLst>
                              <p:par>
                                <p:cTn id="1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7500"/>
                            </p:stCondLst>
                            <p:childTnLst>
                              <p:par>
                                <p:cTn id="122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48455 -0.00069 " pathEditMode="relative" rAng="0" ptsTypes="AA">
                                      <p:cBhvr>
                                        <p:cTn id="1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8500"/>
                            </p:stCondLst>
                            <p:childTnLst>
                              <p:par>
                                <p:cTn id="1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9000"/>
                            </p:stCondLst>
                            <p:childTnLst>
                              <p:par>
                                <p:cTn id="13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-4.72222E-6 0.65092 " pathEditMode="relative" rAng="0" ptsTypes="AA">
                                      <p:cBhvr>
                                        <p:cTn id="1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0"/>
                            </p:stCondLst>
                            <p:childTnLst>
                              <p:par>
                                <p:cTn id="1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1000"/>
                            </p:stCondLst>
                            <p:childTnLst>
                              <p:par>
                                <p:cTn id="140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49601 -0.00602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2000"/>
                            </p:stCondLst>
                            <p:childTnLst>
                              <p:par>
                                <p:cTn id="1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9" grpId="2" animBg="1"/>
      <p:bldP spid="20" grpId="0" animBg="1"/>
      <p:bldP spid="20" grpId="1" animBg="1"/>
      <p:bldP spid="24" grpId="0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детские презентации\Почемучка\orapolos01_102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24000" y="0"/>
            <a:ext cx="9168000" cy="6858000"/>
          </a:xfrm>
          <a:prstGeom prst="rect">
            <a:avLst/>
          </a:prstGeom>
          <a:noFill/>
        </p:spPr>
      </p:pic>
      <p:pic>
        <p:nvPicPr>
          <p:cNvPr id="3" name="Picture 9" descr="C:\Documents and Settings\Кирилл\Рабочий стол\МАМА\анимация\vse_takoe_krugloe1 копия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2571744"/>
            <a:ext cx="2278023" cy="3924000"/>
          </a:xfrm>
          <a:prstGeom prst="rect">
            <a:avLst/>
          </a:prstGeom>
          <a:noFill/>
        </p:spPr>
      </p:pic>
      <p:sp>
        <p:nvSpPr>
          <p:cNvPr id="4" name="Овал 3"/>
          <p:cNvSpPr>
            <a:spLocks noChangeAspect="1"/>
          </p:cNvSpPr>
          <p:nvPr/>
        </p:nvSpPr>
        <p:spPr>
          <a:xfrm>
            <a:off x="6715140" y="214290"/>
            <a:ext cx="2016000" cy="20160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714876" y="357166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2844" y="571480"/>
            <a:ext cx="3928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круг,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 это круг,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Много есть кругов вокруг.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Солнце круглое и мяч,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Круглый обруч и калач.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Documents and Settings\Кирилл\Рабочий стол\МАМА\детские презентации\Почемучка\2b7cfa533f3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215074" y="2500306"/>
            <a:ext cx="2071686" cy="2071686"/>
          </a:xfrm>
          <a:prstGeom prst="rect">
            <a:avLst/>
          </a:prstGeom>
          <a:noFill/>
        </p:spPr>
      </p:pic>
      <p:pic>
        <p:nvPicPr>
          <p:cNvPr id="1029" name="Picture 5" descr="C:\Documents and Settings\Кирилл\Рабочий стол\МАМА\детские презентации\Почемучка\3d1665871c26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14612" y="4143380"/>
            <a:ext cx="2592593" cy="194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Documents and Settings\Кирилл\Рабочий стол\МАМА\детские презентации\Почемучка\4565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572132" y="4857760"/>
            <a:ext cx="2544000" cy="190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s3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43240" y="1571612"/>
            <a:ext cx="2719484" cy="2357430"/>
          </a:xfrm>
          <a:prstGeom prst="rect">
            <a:avLst/>
          </a:prstGeom>
          <a:noFill/>
        </p:spPr>
      </p:pic>
      <p:pic>
        <p:nvPicPr>
          <p:cNvPr id="12" name="~PP187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детские презентации\Почемучка\orapolos01_102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18000"/>
            <a:ext cx="9168000" cy="6876000"/>
          </a:xfrm>
          <a:prstGeom prst="rect">
            <a:avLst/>
          </a:prstGeom>
          <a:noFill/>
        </p:spPr>
      </p:pic>
      <p:pic>
        <p:nvPicPr>
          <p:cNvPr id="3" name="Picture 9" descr="C:\Documents and Settings\Кирилл\Рабочий стол\МАМА\анимация\vse_takoe_krugloe1 копия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2934000"/>
            <a:ext cx="2278023" cy="3924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item_3706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143768" y="1928802"/>
            <a:ext cx="1724025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>
            <a:spLocks noChangeAspect="1"/>
          </p:cNvSpPr>
          <p:nvPr/>
        </p:nvSpPr>
        <p:spPr>
          <a:xfrm>
            <a:off x="2500298" y="3429000"/>
            <a:ext cx="4357718" cy="313368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3571868" y="4071942"/>
            <a:ext cx="1980000" cy="198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2714612" y="4071942"/>
            <a:ext cx="3857652" cy="198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14282" y="0"/>
            <a:ext cx="40773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как нарисовать овал?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помощь брата я позвал.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Брат взял фломастер и искусно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Мне овал нарисовал: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«Ты слегка окружность сплюсни,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Получается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овал!»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Сколько раз его видал,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ванной зеркало – овал!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Овал и блюдо, и яйцо.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 меня овальное лицо!</a:t>
            </a:r>
          </a:p>
        </p:txBody>
      </p:sp>
      <p:pic>
        <p:nvPicPr>
          <p:cNvPr id="1028" name="Picture 4" descr="C:\Documents and Settings\Кирилл\Рабочий стол\МАМА\детские презентации\Почемучка\26-07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214810" y="142852"/>
            <a:ext cx="1390720" cy="19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Documents and Settings\Кирилл\Рабочий стол\МАМА\детские презентации\Почемучка\Bludo ovalnoe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604000" y="0"/>
            <a:ext cx="25400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Documents and Settings\Кирилл\Рабочий стол\МАМА\детские презентации\Почемучка\egg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572132" y="2000240"/>
            <a:ext cx="1600972" cy="13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~PP26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Кирилл\Рабочий стол\МАМА\детские презентации\Почемучка\orapolos01_102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68000" cy="6858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Postman_Pa_m112697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2000240"/>
            <a:ext cx="3372549" cy="46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Куб 3"/>
          <p:cNvSpPr>
            <a:spLocks noChangeAspect="1"/>
          </p:cNvSpPr>
          <p:nvPr/>
        </p:nvSpPr>
        <p:spPr>
          <a:xfrm>
            <a:off x="1714480" y="3429000"/>
            <a:ext cx="1944000" cy="194400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2844" y="214290"/>
            <a:ext cx="39876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Принёс нам ящик почтальон –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Посылку мне и брату.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Ящик –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куб,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 нём шесть сторон,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 стороны квадраты.</a:t>
            </a:r>
          </a:p>
          <a:p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9256" y="214290"/>
            <a:ext cx="3429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что лежит в посылке?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Там стружки и опилки,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Конфеты и баранки,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Ещё с вареньем банки.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Documents and Settings\Кирилл\Рабочий стол\МАМА\детские презентации\Почемучка\pic_34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71604" y="3929066"/>
            <a:ext cx="2306376" cy="172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Documents and Settings\Кирилл\Рабочий стол\МАМА\детские презентации\Почемучка\konfety_cop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00166" y="3714752"/>
            <a:ext cx="2264167" cy="16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Documents and Settings\Кирилл\Рабочий стол\МАМА\детские презентации\Почемучка\baranki24-03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714480" y="3786190"/>
            <a:ext cx="1899501" cy="15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Documents and Settings\Кирилл\Рабочий стол\МАМА\детские презентации\Почемучка\02fec7a6d0f8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857356" y="3571876"/>
            <a:ext cx="1437934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~PP12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14965 -0.3254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1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6000"/>
                            </p:stCondLst>
                            <p:childTnLst>
                              <p:par>
                                <p:cTn id="2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23 L 0.20434 -0.31204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0" y="-1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000"/>
                            </p:stCondLst>
                            <p:childTnLst>
                              <p:par>
                                <p:cTn id="3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0.21267 0.0525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-0.18107 0.09467 " pathEditMode="relative" ptsTypes="AA">
                                      <p:cBhvr>
                                        <p:cTn id="4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452</Words>
  <Application>Microsoft Office PowerPoint</Application>
  <PresentationFormat>Экран (4:3)</PresentationFormat>
  <Paragraphs>90</Paragraphs>
  <Slides>14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WIN7XP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WIN7XP</dc:creator>
  <cp:lastModifiedBy>Коля</cp:lastModifiedBy>
  <cp:revision>56</cp:revision>
  <dcterms:created xsi:type="dcterms:W3CDTF">2009-08-06T18:46:19Z</dcterms:created>
  <dcterms:modified xsi:type="dcterms:W3CDTF">2019-11-04T09:33:31Z</dcterms:modified>
</cp:coreProperties>
</file>